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8D7AF-E1F1-41F4-85F0-AC3442A56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F2EEF-D437-4EF0-84EF-C6855AE86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782A6-8C74-4E25-8121-D7897AD3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D6703-1623-4EA4-9AB2-35130453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A1CBF-22B4-4AE5-A0EC-B0E57914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20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FD5F-0510-4862-8202-7A53C7B5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707DB-D8EB-42EE-9D3A-7C57175D5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223ED-910A-486F-97EA-B1B8CB71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E98DD-5D19-4337-94DC-9D753C10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91446-E622-4093-88D3-BC682E70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08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4AC84-357B-4334-A407-305DAF5F9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FF734-6C37-457C-886C-B5908B86F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81272-0C40-42D6-B1E9-BF1BD8F6B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B15C6-DEB6-45F9-B6F4-2A69D0C6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B6FC4-20FA-4BB4-877F-665196FD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05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330D-F869-43E5-A4C7-3058F2A0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2AFC2-FF4A-450F-9A54-2C81E890A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F5AA2-0C8C-4D75-8604-C3504B6A6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AAB9F-A8F7-4D1B-8EB3-0946E85FC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2DFC9-80D3-4C43-B5A6-E646A6CCC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7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B0F6-4A27-452B-92D0-C27321FED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E60C1-40B1-4AA8-902F-022159737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224BA-1DFA-4F7C-86EC-58CD7AD7E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C6C13-5D83-45D1-9320-712B23694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C6D6F-6F50-4F62-A446-2055C0C8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45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ED9C2-017D-405E-9029-2E6897B1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D715A-4300-46EB-8C46-1BB78207F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C163C-07E7-46C9-9D33-99FE51B7F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85C66-4564-4E98-ACB7-A16150B11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C9417-4E9D-4675-9C58-B3C05E541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30148-A39E-471D-A191-C2ACC56A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3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1BAE3-692C-4F4D-BD38-CEA00BD8E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0ECF2-39FB-41C0-9FA1-B1EAE1480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96BDA-6559-4B45-B0C7-0920EC833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37751-315D-4027-8745-A6B2E03474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D14075-D5AE-4F84-BE91-DEC66FDAE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A5CCE-4297-47BB-B2BA-BDAAD51BC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02AB6-CBBC-46D9-BF9F-19748A30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B1A174-86EB-4A6C-97CD-F6FE94D51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00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A796-2126-4694-94DC-4514E6FB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5799A0-2978-463C-98E7-8B7F511C7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9E53C-C1F2-47A8-BCF4-DE85A8F4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C3A9D-09B7-4262-A545-4057F925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7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446931-0F42-4C6A-82BB-515D83E0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F0E50-D51C-49BF-869C-78F3ECAAC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1F2E4-3A25-43FB-A309-34B73739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2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CFD4-F121-4713-B367-79710933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9A09-09CE-4EA3-B259-A87DFFEE6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E3582-0CAA-4F82-95D4-E3695A0D9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64883-84A3-4A1D-895E-A8B270E90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51429-7E02-424E-88B6-2C168895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A7873-48C6-4E5E-9CA8-51F79ABAA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72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6618-0DAF-4367-BD95-1AE244BB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A62E3A-622A-47B4-9E7C-181B53E54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D06CC-E222-4D6D-95F2-7A0C12A00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A57B0-F2D0-4C75-82EA-EEA74CE2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0D6B3-75E7-410C-9213-78A97E6D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AC436-AEAF-4C86-9CFB-01DA44ECE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2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771C13-3195-4E86-9113-87CF5276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C1FB8-24A4-4D43-A8CF-E8FCA6971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DA542-40FB-4D53-95E6-2CEFD51DE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D6135-A405-4FD3-AE8D-1BCE860D75F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09A6-A53F-41B2-9704-5FDAECFF3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E1653-E256-499B-8FC5-CE79796AB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80A4-D586-4F7C-88A0-E2F91A266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3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23B8D4-F412-4888-9F20-6B68B6B8EFF3}"/>
              </a:ext>
            </a:extLst>
          </p:cNvPr>
          <p:cNvSpPr txBox="1"/>
          <p:nvPr/>
        </p:nvSpPr>
        <p:spPr>
          <a:xfrm>
            <a:off x="82392" y="834477"/>
            <a:ext cx="10953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dirty="0"/>
              <a:t>https://www.gov.uk/view-prove-immigration-status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766B65-31B7-498A-A06F-1C6AA21D7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596" y="854757"/>
            <a:ext cx="2780555" cy="12726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31CD06-051A-45C1-B3E5-7AC548139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794" y="753470"/>
            <a:ext cx="2150331" cy="13739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616EB90-D692-44E1-ADA3-356E297C5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9766" y="720348"/>
            <a:ext cx="2367577" cy="11523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50F212-C666-4895-8403-653A6E74E0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1932" y="659228"/>
            <a:ext cx="2070775" cy="10648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BAF71E4-6AD5-4F76-BC83-29AE35C02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213" y="2856642"/>
            <a:ext cx="2275252" cy="127628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8AA1D0-9FC9-4ACD-8B53-33CE68E17C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9559" y="2855240"/>
            <a:ext cx="2115464" cy="15385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7C86E4A-77AC-4D8F-BC72-B6F2D0A69A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20881" y="2985328"/>
            <a:ext cx="2497625" cy="283594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2FD3A4C-23F2-4A18-A1FB-E62AAF35C26A}"/>
              </a:ext>
            </a:extLst>
          </p:cNvPr>
          <p:cNvSpPr txBox="1"/>
          <p:nvPr/>
        </p:nvSpPr>
        <p:spPr>
          <a:xfrm>
            <a:off x="138512" y="118607"/>
            <a:ext cx="584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Brexit / View or prove your immigration status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E62F51-468C-483C-9FBE-4A4940B16BA8}"/>
              </a:ext>
            </a:extLst>
          </p:cNvPr>
          <p:cNvSpPr txBox="1"/>
          <p:nvPr/>
        </p:nvSpPr>
        <p:spPr>
          <a:xfrm>
            <a:off x="144093" y="1850140"/>
            <a:ext cx="1033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Official URL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156FDF-DEA5-4649-A968-B3A7B51FD0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36263" y="2774047"/>
            <a:ext cx="1977439" cy="248003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64AAA82-23FC-4373-834A-2EC546612B1A}"/>
              </a:ext>
            </a:extLst>
          </p:cNvPr>
          <p:cNvSpPr txBox="1"/>
          <p:nvPr/>
        </p:nvSpPr>
        <p:spPr>
          <a:xfrm>
            <a:off x="8211511" y="6016127"/>
            <a:ext cx="29458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code is only valid for 30 days so frequent travellers will need to request a new </a:t>
            </a:r>
            <a:r>
              <a:rPr lang="en-GB" sz="1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 after </a:t>
            </a:r>
            <a:r>
              <a:rPr lang="en-GB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days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4AA16B1A-58E1-471B-A856-B95D4050F5EA}"/>
              </a:ext>
            </a:extLst>
          </p:cNvPr>
          <p:cNvSpPr/>
          <p:nvPr/>
        </p:nvSpPr>
        <p:spPr>
          <a:xfrm>
            <a:off x="526041" y="1592471"/>
            <a:ext cx="100667" cy="257669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566AB448-718C-4ACA-9C2E-2A1E1CB06208}"/>
              </a:ext>
            </a:extLst>
          </p:cNvPr>
          <p:cNvSpPr/>
          <p:nvPr/>
        </p:nvSpPr>
        <p:spPr>
          <a:xfrm>
            <a:off x="9812847" y="5661032"/>
            <a:ext cx="100667" cy="257669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D55A380C-1A2D-49C7-ADC3-1BA265F64F51}"/>
              </a:ext>
            </a:extLst>
          </p:cNvPr>
          <p:cNvSpPr/>
          <p:nvPr/>
        </p:nvSpPr>
        <p:spPr>
          <a:xfrm>
            <a:off x="3872043" y="1098958"/>
            <a:ext cx="321929" cy="62514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A6D8E1D3-0B9F-4CE2-B210-C2D6EF53C8E2}"/>
              </a:ext>
            </a:extLst>
          </p:cNvPr>
          <p:cNvSpPr/>
          <p:nvPr/>
        </p:nvSpPr>
        <p:spPr>
          <a:xfrm>
            <a:off x="7742730" y="3260381"/>
            <a:ext cx="321929" cy="62514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Arrow: Chevron 36">
            <a:extLst>
              <a:ext uri="{FF2B5EF4-FFF2-40B4-BE49-F238E27FC236}">
                <a16:creationId xmlns:a16="http://schemas.microsoft.com/office/drawing/2014/main" id="{11BA50CA-1F18-4BDA-A09E-D229B65C148D}"/>
              </a:ext>
            </a:extLst>
          </p:cNvPr>
          <p:cNvSpPr/>
          <p:nvPr/>
        </p:nvSpPr>
        <p:spPr>
          <a:xfrm>
            <a:off x="4553996" y="3269981"/>
            <a:ext cx="321929" cy="62514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Arrow: Chevron 37">
            <a:extLst>
              <a:ext uri="{FF2B5EF4-FFF2-40B4-BE49-F238E27FC236}">
                <a16:creationId xmlns:a16="http://schemas.microsoft.com/office/drawing/2014/main" id="{25772F40-9A96-45C0-AE22-F628ED8426F7}"/>
              </a:ext>
            </a:extLst>
          </p:cNvPr>
          <p:cNvSpPr/>
          <p:nvPr/>
        </p:nvSpPr>
        <p:spPr>
          <a:xfrm>
            <a:off x="2183935" y="3242330"/>
            <a:ext cx="321929" cy="62514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Arrow: Chevron 38">
            <a:extLst>
              <a:ext uri="{FF2B5EF4-FFF2-40B4-BE49-F238E27FC236}">
                <a16:creationId xmlns:a16="http://schemas.microsoft.com/office/drawing/2014/main" id="{B3213D56-7A6E-4532-BDA5-2E08F18F6858}"/>
              </a:ext>
            </a:extLst>
          </p:cNvPr>
          <p:cNvSpPr/>
          <p:nvPr/>
        </p:nvSpPr>
        <p:spPr>
          <a:xfrm>
            <a:off x="8901055" y="1098958"/>
            <a:ext cx="321929" cy="62514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hevron 39">
            <a:extLst>
              <a:ext uri="{FF2B5EF4-FFF2-40B4-BE49-F238E27FC236}">
                <a16:creationId xmlns:a16="http://schemas.microsoft.com/office/drawing/2014/main" id="{BB69C701-A3BC-4B84-A2E1-5BA6E8C254D0}"/>
              </a:ext>
            </a:extLst>
          </p:cNvPr>
          <p:cNvSpPr/>
          <p:nvPr/>
        </p:nvSpPr>
        <p:spPr>
          <a:xfrm>
            <a:off x="6262982" y="1127849"/>
            <a:ext cx="321929" cy="625147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1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PELLE Nastassia</dc:creator>
  <cp:lastModifiedBy>DOBSON Dean</cp:lastModifiedBy>
  <cp:revision>6</cp:revision>
  <dcterms:created xsi:type="dcterms:W3CDTF">2021-06-25T08:12:13Z</dcterms:created>
  <dcterms:modified xsi:type="dcterms:W3CDTF">2021-06-30T13:11:25Z</dcterms:modified>
</cp:coreProperties>
</file>